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40303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South West Locality 1pEC</a:t>
            </a:r>
          </a:p>
        </p:txBody>
      </p:sp>
      <p:grpSp>
        <p:nvGrpSpPr>
          <p:cNvPr id="5" name="Group 34">
            <a:extLst>
              <a:ext uri="{FF2B5EF4-FFF2-40B4-BE49-F238E27FC236}">
                <a16:creationId xmlns:a16="http://schemas.microsoft.com/office/drawing/2014/main" id="{F99D8BCC-B7D1-ECF6-5A3D-D6C15A6D34FB}"/>
              </a:ext>
            </a:extLst>
          </p:cNvPr>
          <p:cNvGrpSpPr/>
          <p:nvPr/>
        </p:nvGrpSpPr>
        <p:grpSpPr>
          <a:xfrm>
            <a:off x="2036549" y="1884008"/>
            <a:ext cx="8380297" cy="1404567"/>
            <a:chOff x="-7192" y="-54845"/>
            <a:chExt cx="11173730" cy="1872756"/>
          </a:xfrm>
        </p:grpSpPr>
        <p:sp>
          <p:nvSpPr>
            <p:cNvPr id="8" name="TextBox 35">
              <a:extLst>
                <a:ext uri="{FF2B5EF4-FFF2-40B4-BE49-F238E27FC236}">
                  <a16:creationId xmlns:a16="http://schemas.microsoft.com/office/drawing/2014/main" id="{756BB1C4-0687-E3C7-2BBD-9585F6EC10F2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Freshly Baked Ham &amp; Cheese Panini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36">
              <a:extLst>
                <a:ext uri="{FF2B5EF4-FFF2-40B4-BE49-F238E27FC236}">
                  <a16:creationId xmlns:a16="http://schemas.microsoft.com/office/drawing/2014/main" id="{86670A58-4636-41D6-FA64-6D8628C73EB4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Ragu Italia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Roasted Potato / Wedges / Rice / Salad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17" name="TextBox 37">
              <a:extLst>
                <a:ext uri="{FF2B5EF4-FFF2-40B4-BE49-F238E27FC236}">
                  <a16:creationId xmlns:a16="http://schemas.microsoft.com/office/drawing/2014/main" id="{72CDDADB-A928-8B30-78BC-40C5A32FBEC6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6C317C82-6AC0-08DC-72CA-A0DD88750DBC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694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Quorn Dippers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39">
              <a:extLst>
                <a:ext uri="{FF2B5EF4-FFF2-40B4-BE49-F238E27FC236}">
                  <a16:creationId xmlns:a16="http://schemas.microsoft.com/office/drawing/2014/main" id="{2E409DEE-C322-8B0E-DF96-3AFB4E9CC07B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Mediterranean Vegetable Pasta Bake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</p:txBody>
        </p:sp>
      </p:grpSp>
      <p:grpSp>
        <p:nvGrpSpPr>
          <p:cNvPr id="47" name="Group 40">
            <a:extLst>
              <a:ext uri="{FF2B5EF4-FFF2-40B4-BE49-F238E27FC236}">
                <a16:creationId xmlns:a16="http://schemas.microsoft.com/office/drawing/2014/main" id="{E79219C7-6A99-1F0B-7670-421BB157B416}"/>
              </a:ext>
            </a:extLst>
          </p:cNvPr>
          <p:cNvGrpSpPr/>
          <p:nvPr/>
        </p:nvGrpSpPr>
        <p:grpSpPr>
          <a:xfrm>
            <a:off x="2040500" y="3115150"/>
            <a:ext cx="8362592" cy="1189567"/>
            <a:chOff x="4707" y="-30592"/>
            <a:chExt cx="11039634" cy="2044209"/>
          </a:xfrm>
        </p:grpSpPr>
        <p:sp>
          <p:nvSpPr>
            <p:cNvPr id="48" name="TextBox 41">
              <a:extLst>
                <a:ext uri="{FF2B5EF4-FFF2-40B4-BE49-F238E27FC236}">
                  <a16:creationId xmlns:a16="http://schemas.microsoft.com/office/drawing/2014/main" id="{B4E002CA-34E3-7E19-7C57-C18DA2B274E6}"/>
                </a:ext>
              </a:extLst>
            </p:cNvPr>
            <p:cNvSpPr txBox="1"/>
            <p:nvPr/>
          </p:nvSpPr>
          <p:spPr>
            <a:xfrm>
              <a:off x="4707" y="-22752"/>
              <a:ext cx="2169509" cy="2036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Creamy Chicken &amp; Broccoli Pasta with Garlic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&amp; Roasted Peppers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 /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2">
              <a:extLst>
                <a:ext uri="{FF2B5EF4-FFF2-40B4-BE49-F238E27FC236}">
                  <a16:creationId xmlns:a16="http://schemas.microsoft.com/office/drawing/2014/main" id="{F33FCF28-32C6-8984-D244-9DF5B141318C}"/>
                </a:ext>
              </a:extLst>
            </p:cNvPr>
            <p:cNvSpPr txBox="1"/>
            <p:nvPr/>
          </p:nvSpPr>
          <p:spPr>
            <a:xfrm>
              <a:off x="2181263" y="-19164"/>
              <a:ext cx="2226261" cy="18653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Spring Greens / Butternut Squash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Baked Potato Wedges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Summer Fruit Cheesecake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43">
              <a:extLst>
                <a:ext uri="{FF2B5EF4-FFF2-40B4-BE49-F238E27FC236}">
                  <a16:creationId xmlns:a16="http://schemas.microsoft.com/office/drawing/2014/main" id="{88D5C1B1-6D7B-C082-F57C-6EB6B5217A52}"/>
                </a:ext>
              </a:extLst>
            </p:cNvPr>
            <p:cNvSpPr txBox="1"/>
            <p:nvPr/>
          </p:nvSpPr>
          <p:spPr>
            <a:xfrm>
              <a:off x="4385550" y="-26453"/>
              <a:ext cx="2231653" cy="2036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Meatballs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&amp; Basil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Green Beans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Rice / Pasta Spirals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44">
              <a:extLst>
                <a:ext uri="{FF2B5EF4-FFF2-40B4-BE49-F238E27FC236}">
                  <a16:creationId xmlns:a16="http://schemas.microsoft.com/office/drawing/2014/main" id="{6F35ED6B-C88B-BB63-15C1-0B82001EEA38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18653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Pepper Fajita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45">
              <a:extLst>
                <a:ext uri="{FF2B5EF4-FFF2-40B4-BE49-F238E27FC236}">
                  <a16:creationId xmlns:a16="http://schemas.microsoft.com/office/drawing/2014/main" id="{8D135A2B-4CCA-A427-2B52-C1123EA12249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20363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School “Chippy Day” Chicken or Fish  Goujons / Sausages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Potato with Tuna &amp; Sweetcorn /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Beans / Mushy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Frozen Fruit Yoghurt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55" name="Group 41">
            <a:extLst>
              <a:ext uri="{FF2B5EF4-FFF2-40B4-BE49-F238E27FC236}">
                <a16:creationId xmlns:a16="http://schemas.microsoft.com/office/drawing/2014/main" id="{CB175737-679D-E6CD-42AB-DF6E263770B6}"/>
              </a:ext>
            </a:extLst>
          </p:cNvPr>
          <p:cNvGrpSpPr/>
          <p:nvPr/>
        </p:nvGrpSpPr>
        <p:grpSpPr>
          <a:xfrm>
            <a:off x="2010582" y="4374111"/>
            <a:ext cx="8380419" cy="1527278"/>
            <a:chOff x="-24437" y="-19050"/>
            <a:chExt cx="11148402" cy="2665635"/>
          </a:xfrm>
        </p:grpSpPr>
        <p:sp>
          <p:nvSpPr>
            <p:cNvPr id="58" name="TextBox 42">
              <a:extLst>
                <a:ext uri="{FF2B5EF4-FFF2-40B4-BE49-F238E27FC236}">
                  <a16:creationId xmlns:a16="http://schemas.microsoft.com/office/drawing/2014/main" id="{D2277810-460B-1FB3-C6CB-B3D1F546B808}"/>
                </a:ext>
              </a:extLst>
            </p:cNvPr>
            <p:cNvSpPr txBox="1"/>
            <p:nvPr/>
          </p:nvSpPr>
          <p:spPr>
            <a:xfrm>
              <a:off x="-24437" y="-19049"/>
              <a:ext cx="2223432" cy="1865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Jerk Chicken &amp; Caribbean Rice with Flatbread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43">
              <a:extLst>
                <a:ext uri="{FF2B5EF4-FFF2-40B4-BE49-F238E27FC236}">
                  <a16:creationId xmlns:a16="http://schemas.microsoft.com/office/drawing/2014/main" id="{0623369A-8155-34E7-756F-3E47F514DFD7}"/>
                </a:ext>
              </a:extLst>
            </p:cNvPr>
            <p:cNvSpPr txBox="1"/>
            <p:nvPr/>
          </p:nvSpPr>
          <p:spPr>
            <a:xfrm>
              <a:off x="2198995" y="-19050"/>
              <a:ext cx="2240291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BBQ Pulled Pork Pizza Wrap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Oven Roasted Garlic &amp; Paprika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Jaffa Cake Pots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44">
              <a:extLst>
                <a:ext uri="{FF2B5EF4-FFF2-40B4-BE49-F238E27FC236}">
                  <a16:creationId xmlns:a16="http://schemas.microsoft.com/office/drawing/2014/main" id="{652D9FAC-EF63-AF85-2149-C4A2EF05F660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Lasagne, Garlic Bread &amp;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Baby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45">
              <a:extLst>
                <a:ext uri="{FF2B5EF4-FFF2-40B4-BE49-F238E27FC236}">
                  <a16:creationId xmlns:a16="http://schemas.microsoft.com/office/drawing/2014/main" id="{3AFD8FD0-036A-4852-A99D-BB894D16942E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266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Butternut Squash, Penne Pasta and Tomato &amp; Pesto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Frozen  Fruit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46">
              <a:extLst>
                <a:ext uri="{FF2B5EF4-FFF2-40B4-BE49-F238E27FC236}">
                  <a16:creationId xmlns:a16="http://schemas.microsoft.com/office/drawing/2014/main" id="{748C3685-BB5C-C06A-2AC7-844B4D8AD403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1865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Burger / Bean Burger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Salt &amp; Chilli Chicken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Steamed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28">
            <a:extLst>
              <a:ext uri="{FF2B5EF4-FFF2-40B4-BE49-F238E27FC236}">
                <a16:creationId xmlns:a16="http://schemas.microsoft.com/office/drawing/2014/main" id="{952B1BF2-E5A1-85AE-F149-7998207E2281}"/>
              </a:ext>
            </a:extLst>
          </p:cNvPr>
          <p:cNvGrpSpPr/>
          <p:nvPr/>
        </p:nvGrpSpPr>
        <p:grpSpPr>
          <a:xfrm>
            <a:off x="2017062" y="5601998"/>
            <a:ext cx="8384644" cy="1529608"/>
            <a:chOff x="-47638" y="-69214"/>
            <a:chExt cx="11179525" cy="2036372"/>
          </a:xfrm>
        </p:grpSpPr>
        <p:sp>
          <p:nvSpPr>
            <p:cNvPr id="65" name="TextBox 29">
              <a:extLst>
                <a:ext uri="{FF2B5EF4-FFF2-40B4-BE49-F238E27FC236}">
                  <a16:creationId xmlns:a16="http://schemas.microsoft.com/office/drawing/2014/main" id="{8816D4D9-C0B1-79A8-A05F-91B05AFC55ED}"/>
                </a:ext>
              </a:extLst>
            </p:cNvPr>
            <p:cNvSpPr txBox="1"/>
            <p:nvPr/>
          </p:nvSpPr>
          <p:spPr>
            <a:xfrm>
              <a:off x="-47638" y="-43486"/>
              <a:ext cx="2201959" cy="1694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 Wrap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choice of dip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30">
              <a:extLst>
                <a:ext uri="{FF2B5EF4-FFF2-40B4-BE49-F238E27FC236}">
                  <a16:creationId xmlns:a16="http://schemas.microsoft.com/office/drawing/2014/main" id="{8E3748D6-CDE6-A03B-D531-E43551471695}"/>
                </a:ext>
              </a:extLst>
            </p:cNvPr>
            <p:cNvSpPr txBox="1"/>
            <p:nvPr/>
          </p:nvSpPr>
          <p:spPr>
            <a:xfrm>
              <a:off x="2203137" y="-43486"/>
              <a:ext cx="2190322" cy="1523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Mushy or Garden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31">
              <a:extLst>
                <a:ext uri="{FF2B5EF4-FFF2-40B4-BE49-F238E27FC236}">
                  <a16:creationId xmlns:a16="http://schemas.microsoft.com/office/drawing/2014/main" id="{1488CCF0-E9F9-EBF6-0F26-9B92821B5ACF}"/>
                </a:ext>
              </a:extLst>
            </p:cNvPr>
            <p:cNvSpPr txBox="1"/>
            <p:nvPr/>
          </p:nvSpPr>
          <p:spPr>
            <a:xfrm>
              <a:off x="4446367" y="-43486"/>
              <a:ext cx="2224614" cy="1352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Chinese-style Beef &amp; Vegetables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Diced Carrots &amp; Green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Noodles /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</p:txBody>
        </p:sp>
        <p:sp>
          <p:nvSpPr>
            <p:cNvPr id="68" name="TextBox 32">
              <a:extLst>
                <a:ext uri="{FF2B5EF4-FFF2-40B4-BE49-F238E27FC236}">
                  <a16:creationId xmlns:a16="http://schemas.microsoft.com/office/drawing/2014/main" id="{B12377CB-CD57-1968-C53C-00E516C7F6FB}"/>
                </a:ext>
              </a:extLst>
            </p:cNvPr>
            <p:cNvSpPr txBox="1"/>
            <p:nvPr/>
          </p:nvSpPr>
          <p:spPr>
            <a:xfrm>
              <a:off x="6679879" y="-58233"/>
              <a:ext cx="2187067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Salmon &amp; Creamy Tomato Pasta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Pineapple Delight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33">
              <a:extLst>
                <a:ext uri="{FF2B5EF4-FFF2-40B4-BE49-F238E27FC236}">
                  <a16:creationId xmlns:a16="http://schemas.microsoft.com/office/drawing/2014/main" id="{FC52362E-F058-D1C7-0E43-0F3A20E626C8}"/>
                </a:ext>
              </a:extLst>
            </p:cNvPr>
            <p:cNvSpPr txBox="1"/>
            <p:nvPr/>
          </p:nvSpPr>
          <p:spPr>
            <a:xfrm>
              <a:off x="8875843" y="-69214"/>
              <a:ext cx="2256044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Summer Veg Pie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  <ATTENTION_x0021_ xmlns="f098a31c-cf5f-4701-95f1-80706b2c230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7" ma:contentTypeDescription="Create a new document." ma:contentTypeScope="" ma:versionID="286e8fb2c30814c72d478746b6af7f89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60980c368aa1972602ef8b33dda0dbf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TTENTION_x0021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TTENTION_x0021_" ma:index="24" nillable="true" ma:displayName="ATTENTION!" ma:format="Dropdown" ma:internalName="ATTENTION_x0021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3CB5BF-9A79-4EEC-B345-C20D9933269C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1278e200-93af-4bb0-853c-2d0ce1f6469c"/>
    <ds:schemaRef ds:uri="http://purl.org/dc/terms/"/>
    <ds:schemaRef ds:uri="8ea83546-cdca-4e03-9c40-670df3e35400"/>
    <ds:schemaRef ds:uri="http://schemas.microsoft.com/office/infopath/2007/PartnerControls"/>
    <ds:schemaRef ds:uri="http://schemas.microsoft.com/office/2006/metadata/properties"/>
    <ds:schemaRef ds:uri="3fb5e4cd-4fb9-4a04-b8e7-1efb93a0c348"/>
    <ds:schemaRef ds:uri="f098a31c-cf5f-4701-95f1-80706b2c2303"/>
  </ds:schemaRefs>
</ds:datastoreItem>
</file>

<file path=customXml/itemProps2.xml><?xml version="1.0" encoding="utf-8"?>
<ds:datastoreItem xmlns:ds="http://schemas.openxmlformats.org/officeDocument/2006/customXml" ds:itemID="{358D8E2C-4D87-4605-BA71-6A320E02E1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11942</TotalTime>
  <Words>676</Words>
  <Application>Microsoft Office PowerPoint</Application>
  <PresentationFormat>Custom</PresentationFormat>
  <Paragraphs>208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League Spartan</vt:lpstr>
      <vt:lpstr>Arimo Bold</vt:lpstr>
      <vt:lpstr>Arimo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S MULHOLLAND</cp:lastModifiedBy>
  <cp:revision>21</cp:revision>
  <dcterms:created xsi:type="dcterms:W3CDTF">2006-08-16T00:00:00Z</dcterms:created>
  <dcterms:modified xsi:type="dcterms:W3CDTF">2024-02-02T14:36:58Z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